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469" y="-37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1_ΔΡΑΣΕΙΣ_4_ΟΚΤΩΒΡΙΟΣ_2016\ΥΠΟΧΡΕΩΣΕΙΣ_ΔΗΜΟΣΙΟΤΗΤΑΣ_ΜΜΕ\NEA_ΟΝΟΜΑΣΙΑ_ΥΠΟΥΡΓΕΙΟΥ\MMEGR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25400"/>
            <a:ext cx="10680700" cy="1517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MICHAILIDIS THEODOSIOS HYDRAULICS IKE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Αττικής εντάχθηκε στη 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όλες τις περιφέρειες της χώρας.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είναι152.550,40€ εκ των οποίων η δημόσια δαπάνη ανέρχεται σε 76.275,20 €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καθώς και στην τοπική οικονομία και στην αγορά στην οποία εδρεύει.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268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ΑΝΑΣΤΑΣΙΑ ΓΚΕΚΑ</cp:lastModifiedBy>
  <cp:revision>36</cp:revision>
  <dcterms:created xsi:type="dcterms:W3CDTF">2018-02-13T12:16:57Z</dcterms:created>
  <dcterms:modified xsi:type="dcterms:W3CDTF">2021-02-01T15:09:53Z</dcterms:modified>
</cp:coreProperties>
</file>